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61" r:id="rId5"/>
    <p:sldId id="262" r:id="rId6"/>
    <p:sldId id="258" r:id="rId7"/>
    <p:sldId id="259" r:id="rId8"/>
    <p:sldId id="260" r:id="rId9"/>
    <p:sldId id="263" r:id="rId10"/>
    <p:sldId id="270" r:id="rId11"/>
    <p:sldId id="265" r:id="rId12"/>
    <p:sldId id="266" r:id="rId13"/>
    <p:sldId id="267" r:id="rId14"/>
    <p:sldId id="268" r:id="rId15"/>
    <p:sldId id="269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6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23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3177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635689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6486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747226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0032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3042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82565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3968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1251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537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7847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4241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561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6403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720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6A47CD-DEA4-4C00-9E6E-7B3479220ACF}" type="datetimeFigureOut">
              <a:rPr lang="ru-RU" smtClean="0"/>
              <a:t>06.07.2021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8694749-27DE-4ACA-9719-25C254C8E1A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2434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7E10C1-C5A3-44B6-ADFF-562B433BD7C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0434" y="3819875"/>
            <a:ext cx="4073286" cy="27083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56F9F787-DA9F-42F0-9215-808D18FF03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247" y="768626"/>
            <a:ext cx="7618527" cy="415955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Переоснащение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библиотеки-филиала № 5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муниципального бюджетного учреждения культуры «Централизованная библиотечная система им. В. К. Арсеньева»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rgbClr val="54A021">
                    <a:lumMod val="50000"/>
                  </a:srgb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 по модельному стандарту </a:t>
            </a:r>
          </a:p>
          <a:p>
            <a:pPr marL="0" indent="0" algn="ctr">
              <a:buNone/>
            </a:pPr>
            <a:r>
              <a:rPr lang="ru-RU" sz="3200" b="1" dirty="0">
                <a:solidFill>
                  <a:srgbClr val="54A021">
                    <a:lumMod val="50000"/>
                  </a:srgbClr>
                </a:solidFill>
                <a:latin typeface="Trebuchet MS" panose="020B0603020202020204"/>
                <a:ea typeface="+mj-ea"/>
                <a:cs typeface="+mj-cs"/>
              </a:rPr>
              <a:t>в 2021 году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978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A1276F-96CC-423E-B16E-0477D5008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8197" y="207671"/>
            <a:ext cx="5341780" cy="963517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Поставка книжной продукции, </a:t>
            </a:r>
            <a:r>
              <a:rPr lang="ru-RU" sz="2400" b="1" dirty="0" err="1">
                <a:solidFill>
                  <a:schemeClr val="accent2">
                    <a:lumMod val="50000"/>
                  </a:schemeClr>
                </a:solidFill>
              </a:rPr>
              <a:t>орг.техники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и мультимедийного</a:t>
            </a:r>
            <a:b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 оборудования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B435D85E-7603-4F5C-B5CA-E864DB9964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23443" y="3300360"/>
            <a:ext cx="2568308" cy="2116465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F99E953-979E-4C37-BB26-0EF29B92CB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527"/>
          <a:stretch/>
        </p:blipFill>
        <p:spPr>
          <a:xfrm>
            <a:off x="9727096" y="434277"/>
            <a:ext cx="2213216" cy="273988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AE600ED-C6AC-430D-AE2D-246DBE5BCD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5132" y="4533864"/>
            <a:ext cx="2568309" cy="211646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32D4C2E-8027-4B36-A764-26BEECFFA2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265" y="4695960"/>
            <a:ext cx="2573865" cy="193039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CEC9E74-5B55-4D85-BDE6-80B3F3485EB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r="-145"/>
          <a:stretch/>
        </p:blipFill>
        <p:spPr>
          <a:xfrm>
            <a:off x="155023" y="4632010"/>
            <a:ext cx="3289289" cy="201831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27658AD-CA7C-417D-AEBB-0DB29CEABE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1322" y="5505008"/>
            <a:ext cx="2845656" cy="110184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4522DE3-A9CA-4489-9A1A-801BCB2531A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263" y="707298"/>
            <a:ext cx="5030515" cy="386300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07DFE7-74BC-43D3-9335-AD63C593796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873" y="1878576"/>
            <a:ext cx="3454901" cy="259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395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70D6C3-0E02-4C95-9281-0D5F81EE3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Дизайн-проект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AF2C7FE-58E4-4BBB-8B14-0C2D93656E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8699" y="1242874"/>
            <a:ext cx="7787932" cy="5820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423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8C46738-915C-41C6-9D08-7179CC4E35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16" y="239023"/>
            <a:ext cx="5353946" cy="371588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DB64A81-BABF-4411-BD1C-92E9C3591E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7462" y="3220278"/>
            <a:ext cx="6202016" cy="347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177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4D1F29A-86E6-4AC8-8CEB-448260A99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538" y="655056"/>
            <a:ext cx="5938019" cy="30299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7FBB75E-8156-4582-AE53-43EA266B9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2868" y="3845239"/>
            <a:ext cx="5938019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8356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083FD68-24A6-4EAD-8D2E-EA80884403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121" y="121922"/>
            <a:ext cx="6306132" cy="341204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2696143-9EAC-4BFD-9CC6-4E12F57D5E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026" y="3700007"/>
            <a:ext cx="5778993" cy="303607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A7AD44-B1D5-4A75-83A6-065587A1971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981" y="3700006"/>
            <a:ext cx="5659723" cy="303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202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F0891128-765F-486D-BF4B-FB7DEB86D5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7821" y="1059491"/>
            <a:ext cx="8596668" cy="3880773"/>
          </a:xfrm>
        </p:spPr>
        <p:txBody>
          <a:bodyPr/>
          <a:lstStyle/>
          <a:p>
            <a:pPr marL="0" indent="0" algn="r">
              <a:buNone/>
            </a:pPr>
            <a: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  <a:t>Библиотеки — кровеносная система образования, науки и культуры…</a:t>
            </a:r>
            <a:br>
              <a:rPr kumimoji="0" lang="ru-RU" sz="3200" b="1" i="1" u="none" strike="noStrike" kern="1200" cap="none" spc="0" normalizeH="0" baseline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Trebuchet MS" panose="020B0603020202020204"/>
                <a:ea typeface="+mj-ea"/>
                <a:cs typeface="+mj-cs"/>
              </a:rPr>
            </a:br>
            <a:endParaRPr kumimoji="0" lang="ru-RU" sz="2000" b="1" i="1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Trebuchet MS" panose="020B0603020202020204"/>
              <a:ea typeface="+mj-ea"/>
              <a:cs typeface="+mj-cs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FFC046-4F2B-4137-8A99-2E9CA9CCA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7511" y="2921550"/>
            <a:ext cx="4187687" cy="34827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80022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BDE3-58D5-4DB6-A774-F6A3575214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6257" y="1382343"/>
            <a:ext cx="8596668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Текущее состояние библиотеки-филиала № 5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3784D5E-CEC8-44EC-8BC3-9216BBC0875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3255" y="3285083"/>
            <a:ext cx="4754504" cy="31664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293410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A9D1A47C-EDA7-4685-9E18-BFC0B77D7D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2" y="1271571"/>
            <a:ext cx="6737801" cy="4814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61CEAE7-CCAF-4900-8AB5-B531C9E4C0A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221" y="920238"/>
            <a:ext cx="3924210" cy="26125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47A814-D043-427D-B6D8-F9B95F6108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90168" y="4101484"/>
            <a:ext cx="3459724" cy="2308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11741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2C15817-2F93-4433-A4EB-A022F8DBC69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819" y="352566"/>
            <a:ext cx="5038129" cy="335844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407DF67-A810-4B44-9F48-B3B315C6406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317" y="3971113"/>
            <a:ext cx="3924770" cy="261771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5B300D1-8AB6-437E-8884-A6010628930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38539"/>
            <a:ext cx="2840679" cy="202637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277DC36-87E9-46F9-96A0-4291F5776BD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662780"/>
            <a:ext cx="5494698" cy="3926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562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6F082529-6280-4827-99FC-9721452FF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811" y="835370"/>
            <a:ext cx="5432259" cy="388143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59F2C57-28BB-4C46-B472-FBECBBA7DBC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7691" y="3246783"/>
            <a:ext cx="4460568" cy="3187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3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A464647-F40E-4501-BD3E-E315047C1F4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2482" y="3684104"/>
            <a:ext cx="4131734" cy="275593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A8CF3B74-BC1D-4627-ADBD-BDDF7E14CD8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6151" y="158367"/>
            <a:ext cx="6862970" cy="490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746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418104A-31EF-43D4-B509-3FCAA5E99DA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5542" y="449568"/>
            <a:ext cx="5304099" cy="3791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5CE3540-1F43-4287-8BD2-223C5C1065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8589" y="2651366"/>
            <a:ext cx="5459075" cy="390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8258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8EAB9149-03DE-4E77-B9D4-BEB94D3B11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967" y="688716"/>
            <a:ext cx="4896980" cy="3498971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5DDDAD9-06AF-4A16-897F-4BEE72B9365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2438201"/>
            <a:ext cx="543225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04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230188-5A2B-456A-9D26-3F6226777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069101" cy="728870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Создание модельной библиотеки</a:t>
            </a:r>
          </a:p>
        </p:txBody>
      </p:sp>
      <p:pic>
        <p:nvPicPr>
          <p:cNvPr id="13" name="Объект 12">
            <a:extLst>
              <a:ext uri="{FF2B5EF4-FFF2-40B4-BE49-F238E27FC236}">
                <a16:creationId xmlns:a16="http://schemas.microsoft.com/office/drawing/2014/main" id="{27FE1737-2474-4CD9-9E2F-482BA300E2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4192" y="1497496"/>
            <a:ext cx="8069101" cy="5049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034404"/>
      </p:ext>
    </p:extLst>
  </p:cSld>
  <p:clrMapOvr>
    <a:masterClrMapping/>
  </p:clrMapOvr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184</TotalTime>
  <Words>25</Words>
  <Application>Microsoft Office PowerPoint</Application>
  <PresentationFormat>Широкоэкранный</PresentationFormat>
  <Paragraphs>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Trebuchet MS</vt:lpstr>
      <vt:lpstr>Wingdings 3</vt:lpstr>
      <vt:lpstr>Аспект</vt:lpstr>
      <vt:lpstr>Презентация PowerPoint</vt:lpstr>
      <vt:lpstr>Текущее состояние библиотеки-филиала № 5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Создание модельной библиотеки</vt:lpstr>
      <vt:lpstr>Поставка книжной продукции, орг.техники  и мультимедийного  оборудования</vt:lpstr>
      <vt:lpstr>Дизайн-проект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Кузнецова Наталья Викторовна</dc:creator>
  <cp:lastModifiedBy>Леонова Виктория Владимировна</cp:lastModifiedBy>
  <cp:revision>10</cp:revision>
  <dcterms:created xsi:type="dcterms:W3CDTF">2021-03-30T01:53:10Z</dcterms:created>
  <dcterms:modified xsi:type="dcterms:W3CDTF">2021-07-06T04:39:34Z</dcterms:modified>
</cp:coreProperties>
</file>